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4" r:id="rId2"/>
    <p:sldId id="263" r:id="rId3"/>
    <p:sldId id="257" r:id="rId4"/>
    <p:sldId id="256" r:id="rId5"/>
    <p:sldId id="258" r:id="rId6"/>
    <p:sldId id="259" r:id="rId7"/>
    <p:sldId id="262" r:id="rId8"/>
    <p:sldId id="261" r:id="rId9"/>
    <p:sldId id="260" r:id="rId10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0"/>
  </p:normalViewPr>
  <p:slideViewPr>
    <p:cSldViewPr snapToGrid="0">
      <p:cViewPr varScale="1">
        <p:scale>
          <a:sx n="100" d="100"/>
          <a:sy n="100" d="100"/>
        </p:scale>
        <p:origin x="2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BAA04-9674-BD41-A9FB-AA3D5A1BE4B2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39837-CABE-2B48-8934-0D14164C4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6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39837-CABE-2B48-8934-0D14164C4D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6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3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4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9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4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5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5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4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8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8438A2-DABF-3B49-B955-50DFCCA413E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A0FF08-0AF5-9A49-8C89-F7A1EB1B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earing a face mask sitting in a chair&#10;&#10;AI-generated content may be incorrect.">
            <a:extLst>
              <a:ext uri="{FF2B5EF4-FFF2-40B4-BE49-F238E27FC236}">
                <a16:creationId xmlns:a16="http://schemas.microsoft.com/office/drawing/2014/main" id="{0E6F7C01-A918-682A-E286-B44E52031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rcRect l="20593" t="12956" r="11870" b="14563"/>
          <a:stretch/>
        </p:blipFill>
        <p:spPr>
          <a:xfrm>
            <a:off x="219144" y="1127124"/>
            <a:ext cx="6419712" cy="460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34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2FFE-9525-86A3-F67A-B066FD51D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CB621CCB-BD33-955D-0367-985E63A97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555"/>
          <a:stretch/>
        </p:blipFill>
        <p:spPr>
          <a:xfrm>
            <a:off x="730250" y="241414"/>
            <a:ext cx="5397500" cy="637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2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2FFE-9525-86A3-F67A-B066FD51D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4B7CB-20BA-34EA-E531-258FCC1A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877"/>
          <a:stretch>
            <a:fillRect/>
          </a:stretch>
        </p:blipFill>
        <p:spPr>
          <a:xfrm>
            <a:off x="130743" y="294633"/>
            <a:ext cx="6596513" cy="626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68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over with black text&#10;&#10;AI-generated content may be incorrect.">
            <a:extLst>
              <a:ext uri="{FF2B5EF4-FFF2-40B4-BE49-F238E27FC236}">
                <a16:creationId xmlns:a16="http://schemas.microsoft.com/office/drawing/2014/main" id="{F197E3D0-62A7-D06A-6CF6-A30F2B8A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60" y="0"/>
            <a:ext cx="5456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13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A77101-D858-3623-C138-CD55BE62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134"/>
          <a:stretch>
            <a:fillRect/>
          </a:stretch>
        </p:blipFill>
        <p:spPr>
          <a:xfrm>
            <a:off x="0" y="429380"/>
            <a:ext cx="6866508" cy="59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0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0D4280-9B6E-7C38-5002-6C49026D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483"/>
            <a:ext cx="6858000" cy="2484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298A9-70B8-DC18-7298-5A7AFC2A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7613"/>
            <a:ext cx="6858000" cy="36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7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1FF63-8C3C-80DA-D033-565B5E76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1" y="262060"/>
            <a:ext cx="3803064" cy="6595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578DA-DDF4-3973-118B-E536FD1EE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54858"/>
            <a:ext cx="3175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6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1D3842B0-8435-1707-F9F6-C74F1DBA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3502348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E0B286FF-E2EA-1201-2615-101D6F2C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2348"/>
            <a:ext cx="6858000" cy="3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06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images of different shapes&#10;&#10;AI-generated content may be incorrect.">
            <a:extLst>
              <a:ext uri="{FF2B5EF4-FFF2-40B4-BE49-F238E27FC236}">
                <a16:creationId xmlns:a16="http://schemas.microsoft.com/office/drawing/2014/main" id="{A4AC53C0-31F4-F7B3-A413-259F1234C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7" y="429776"/>
            <a:ext cx="6774005" cy="5998448"/>
          </a:xfrm>
        </p:spPr>
      </p:pic>
    </p:spTree>
    <p:extLst>
      <p:ext uri="{BB962C8B-B14F-4D97-AF65-F5344CB8AC3E}">
        <p14:creationId xmlns:p14="http://schemas.microsoft.com/office/powerpoint/2010/main" val="368965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1</Words>
  <Application>Microsoft Macintosh PowerPoint</Application>
  <PresentationFormat>Custom</PresentationFormat>
  <Paragraphs>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Rulin</dc:creator>
  <cp:lastModifiedBy>Rulin Chen</cp:lastModifiedBy>
  <cp:revision>5</cp:revision>
  <dcterms:created xsi:type="dcterms:W3CDTF">2025-07-18T02:07:06Z</dcterms:created>
  <dcterms:modified xsi:type="dcterms:W3CDTF">2025-08-18T13:18:42Z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2025-08-18T12:40:50Z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5773d201-7541-4197-a705-2783aa4f3da2</vt:lpwstr>
  </property>
  <property fmtid="{D5CDD505-2E9C-101B-9397-08002B2CF9AE}" pid="8" name="MSIP_Label_be298231-ee28-4c9e-9ffa-238d0040efda_ContentBits">
    <vt:lpwstr>0</vt:lpwstr>
  </property>
</Properties>
</file>